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8" r:id="rId2"/>
    <p:sldId id="259" r:id="rId3"/>
    <p:sldId id="260" r:id="rId4"/>
    <p:sldId id="353" r:id="rId5"/>
    <p:sldId id="352" r:id="rId6"/>
    <p:sldId id="261" r:id="rId7"/>
    <p:sldId id="359" r:id="rId8"/>
    <p:sldId id="361" r:id="rId9"/>
    <p:sldId id="360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3" r:id="rId20"/>
    <p:sldId id="275" r:id="rId21"/>
    <p:sldId id="276" r:id="rId22"/>
    <p:sldId id="277" r:id="rId23"/>
    <p:sldId id="355" r:id="rId24"/>
    <p:sldId id="278" r:id="rId25"/>
    <p:sldId id="279" r:id="rId26"/>
    <p:sldId id="280" r:id="rId27"/>
    <p:sldId id="281" r:id="rId28"/>
    <p:sldId id="282" r:id="rId29"/>
    <p:sldId id="362" r:id="rId30"/>
    <p:sldId id="283" r:id="rId31"/>
    <p:sldId id="345" r:id="rId32"/>
    <p:sldId id="346" r:id="rId33"/>
    <p:sldId id="364" r:id="rId34"/>
    <p:sldId id="287" r:id="rId35"/>
    <p:sldId id="356" r:id="rId36"/>
    <p:sldId id="288" r:id="rId37"/>
    <p:sldId id="290" r:id="rId38"/>
    <p:sldId id="292" r:id="rId39"/>
    <p:sldId id="351" r:id="rId40"/>
    <p:sldId id="294" r:id="rId41"/>
    <p:sldId id="306" r:id="rId42"/>
    <p:sldId id="307" r:id="rId43"/>
    <p:sldId id="308" r:id="rId44"/>
    <p:sldId id="309" r:id="rId45"/>
    <p:sldId id="296" r:id="rId46"/>
    <p:sldId id="311" r:id="rId47"/>
    <p:sldId id="297" r:id="rId48"/>
    <p:sldId id="312" r:id="rId49"/>
    <p:sldId id="313" r:id="rId50"/>
    <p:sldId id="310" r:id="rId51"/>
    <p:sldId id="315" r:id="rId52"/>
    <p:sldId id="316" r:id="rId53"/>
    <p:sldId id="317" r:id="rId54"/>
    <p:sldId id="318" r:id="rId55"/>
    <p:sldId id="319" r:id="rId56"/>
    <p:sldId id="320" r:id="rId57"/>
    <p:sldId id="322" r:id="rId58"/>
    <p:sldId id="321" r:id="rId59"/>
    <p:sldId id="323" r:id="rId60"/>
    <p:sldId id="366" r:id="rId61"/>
    <p:sldId id="324" r:id="rId62"/>
    <p:sldId id="326" r:id="rId63"/>
    <p:sldId id="325" r:id="rId64"/>
    <p:sldId id="331" r:id="rId65"/>
    <p:sldId id="367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4" r:id="rId74"/>
    <p:sldId id="343" r:id="rId75"/>
    <p:sldId id="365" r:id="rId76"/>
    <p:sldId id="347" r:id="rId77"/>
    <p:sldId id="349" r:id="rId78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8786" autoAdjust="0"/>
  </p:normalViewPr>
  <p:slideViewPr>
    <p:cSldViewPr snapToGrid="0">
      <p:cViewPr varScale="1">
        <p:scale>
          <a:sx n="123" d="100"/>
          <a:sy n="123" d="100"/>
        </p:scale>
        <p:origin x="562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in container, leave choice  to trainees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70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in container, leave choice to trainees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84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Locator hides dependencies of a class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VB. Design pattern: Singleton</a:t>
            </a:r>
          </a:p>
          <a:p>
            <a:r>
              <a:rPr lang="en-US" dirty="0"/>
              <a:t>Architectural pattern: MVC =&gt; </a:t>
            </a:r>
            <a:r>
              <a:rPr lang="en-US" dirty="0" err="1"/>
              <a:t>Seperation</a:t>
            </a:r>
            <a:r>
              <a:rPr lang="en-US" dirty="0"/>
              <a:t> of concern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3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Implement strategy pattern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Implement Event Sourcing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Implement plugin system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8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event sourcing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5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.NET Core 3: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XAML Islands: - WinForms &amp; WPF apps can host UWP controls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Full access to W10 API’s</a:t>
            </a: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- Side-by-side support &amp; self contained exe’s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Desktop packs to part existing apps to .NET Core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On single runtime for everything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Implementeren</a:t>
            </a:r>
            <a:r>
              <a:rPr lang="en-US" dirty="0"/>
              <a:t> container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69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loeh.dk/2010/02/03/ServiceLocatorisanAnti-Patter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hexagonal-architecture-is-powerful" TargetMode="External"/><Relationship Id="rId3" Type="http://schemas.openxmlformats.org/officeDocument/2006/relationships/hyperlink" Target="https://www.youtube.com/user/IAmTimCorey/videos" TargetMode="External"/><Relationship Id="rId7" Type="http://schemas.openxmlformats.org/officeDocument/2006/relationships/hyperlink" Target="https://www.youtube.com/watch?v=th4AgBcrEH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hannel9.msdn.com/Shows/Visual-Studio-Toolbox/Dependency-Injection" TargetMode="External"/><Relationship Id="rId5" Type="http://schemas.openxmlformats.org/officeDocument/2006/relationships/hyperlink" Target="https://docs.microsoft.com/en-us/aspnet/core/fundamentals/dependency-injection" TargetMode="External"/><Relationship Id="rId10" Type="http://schemas.openxmlformats.org/officeDocument/2006/relationships/hyperlink" Target="https://youtu.be/IAcxetnsiCQ" TargetMode="External"/><Relationship Id="rId4" Type="http://schemas.openxmlformats.org/officeDocument/2006/relationships/hyperlink" Target="https://www.pluralsight.com/courses/inversion-of-control" TargetMode="External"/><Relationship Id="rId9" Type="http://schemas.openxmlformats.org/officeDocument/2006/relationships/hyperlink" Target="https://jeffreypalermo.com/2008/07/the-onion-architecture-part-1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isn’t hard</a:t>
            </a:r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members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</a:t>
            </a:r>
            <a:r>
              <a:rPr lang="en-US"/>
              <a:t>is glue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know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537075"/>
            <a:ext cx="12192001" cy="7535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 dirty="0" err="1"/>
              <a:t>DI.Essentials.Coupled</a:t>
            </a:r>
            <a:r>
              <a:rPr lang="en-US" dirty="0"/>
              <a:t>, </a:t>
            </a:r>
            <a:r>
              <a:rPr lang="en-US" dirty="0" err="1"/>
              <a:t>DI.Essentials.Abstraction</a:t>
            </a:r>
            <a:r>
              <a:rPr lang="en-US" dirty="0"/>
              <a:t>, </a:t>
            </a:r>
            <a:r>
              <a:rPr lang="en-US" dirty="0" err="1"/>
              <a:t>DI.Essentials.UnitTests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14" y="983000"/>
            <a:ext cx="8761413" cy="706964"/>
          </a:xfrm>
        </p:spPr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1026" name="Picture 2" descr="Afbeeldingsresultaat voor inversion of control">
            <a:extLst>
              <a:ext uri="{FF2B5EF4-FFF2-40B4-BE49-F238E27FC236}">
                <a16:creationId xmlns:a16="http://schemas.microsoft.com/office/drawing/2014/main" id="{C8C52BD1-76AA-4D77-8BEF-EF55D27AC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1891038"/>
            <a:ext cx="3387012" cy="27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inversion of control">
            <a:extLst>
              <a:ext uri="{FF2B5EF4-FFF2-40B4-BE49-F238E27FC236}">
                <a16:creationId xmlns:a16="http://schemas.microsoft.com/office/drawing/2014/main" id="{A9C80BBB-BC03-463E-A522-9ACF4A55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4543606"/>
            <a:ext cx="3387012" cy="23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891" y="2603500"/>
            <a:ext cx="8825659" cy="3960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2 year @Axxes</a:t>
            </a:r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Integration Bullhorn &amp; </a:t>
            </a:r>
            <a:r>
              <a:rPr lang="en-US" dirty="0" err="1"/>
              <a:t>Ionbiz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r>
              <a:rPr lang="en-US" dirty="0"/>
              <a:t>, Microsoft DI</a:t>
            </a:r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 dirty="0" err="1"/>
              <a:t>PoorMansContainer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1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55247"/>
              </p:ext>
            </p:extLst>
          </p:nvPr>
        </p:nvGraphicFramePr>
        <p:xfrm>
          <a:off x="1595891" y="3154681"/>
          <a:ext cx="8389552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15535"/>
              </p:ext>
            </p:extLst>
          </p:nvPr>
        </p:nvGraphicFramePr>
        <p:xfrm>
          <a:off x="204186" y="3107759"/>
          <a:ext cx="11816180" cy="3037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5CA69-9E96-4477-9FE8-50DD2559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625" y="2033925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Bitbucket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3.1</a:t>
            </a:r>
          </a:p>
          <a:p>
            <a:pPr marL="742315" lvl="1" indent="-285115"/>
            <a:r>
              <a:rPr lang="en-US" dirty="0"/>
              <a:t>.NET 4.8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3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1. Create </a:t>
            </a:r>
            <a:r>
              <a:rPr lang="en-US" dirty="0" err="1"/>
              <a:t>FastFoodFactory</a:t>
            </a:r>
            <a:r>
              <a:rPr lang="en-US" dirty="0"/>
              <a:t> &amp; </a:t>
            </a:r>
            <a:r>
              <a:rPr lang="en-US" dirty="0" err="1"/>
              <a:t>OrganicFoodFactory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2. Make Test work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60807"/>
            <a:ext cx="8761413" cy="706964"/>
          </a:xfrm>
        </p:spPr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2" y="2092692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2" y="2977499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DI principles + </a:t>
            </a:r>
            <a:r>
              <a:rPr lang="en-US" sz="3200" dirty="0" err="1"/>
              <a:t>ioc</a:t>
            </a:r>
            <a:r>
              <a:rPr lang="en-US" sz="3200" dirty="0"/>
              <a:t> containers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2" y="3862306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1" y="4691774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1" y="5576581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2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3-tier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9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layer depends on the data layer</a:t>
            </a:r>
          </a:p>
          <a:p>
            <a:pPr fontAlgn="base"/>
            <a:r>
              <a:rPr lang="nl-BE" dirty="0"/>
              <a:t>Easy for developers to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216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8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54FE5809-10C9-42CA-8629-2DE9B4F4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371599" y="2099386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2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Poetry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080794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3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4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5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6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7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8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9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10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CDB049-1C76-411A-A1A6-C41AE06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2015409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B6E93-C6BE-4181-94C0-CF79C86D4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2099388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12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990</TotalTime>
  <Words>2714</Words>
  <Application>Microsoft Office PowerPoint</Application>
  <PresentationFormat>Breedbeeld</PresentationFormat>
  <Paragraphs>446</Paragraphs>
  <Slides>77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77</vt:i4>
      </vt:variant>
    </vt:vector>
  </HeadingPairs>
  <TitlesOfParts>
    <vt:vector size="82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PowerPoint-presentatie</vt:lpstr>
      <vt:lpstr>Practical</vt:lpstr>
      <vt:lpstr>PowerPoint-presentatie</vt:lpstr>
      <vt:lpstr>Agenda for today</vt:lpstr>
      <vt:lpstr>.NET APP Models</vt:lpstr>
      <vt:lpstr>.NET APP Models</vt:lpstr>
      <vt:lpstr>.NET APP Models</vt:lpstr>
      <vt:lpstr>Asp net core</vt:lpstr>
      <vt:lpstr>PowerPoint-presentatie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PowerPoint-presentatie</vt:lpstr>
      <vt:lpstr>Object creation (IOC)</vt:lpstr>
      <vt:lpstr>DI container</vt:lpstr>
      <vt:lpstr>DI container</vt:lpstr>
      <vt:lpstr>DI container</vt:lpstr>
      <vt:lpstr>PowerPoint-presentatie</vt:lpstr>
      <vt:lpstr>DI container</vt:lpstr>
      <vt:lpstr>Ninject</vt:lpstr>
      <vt:lpstr>Unity</vt:lpstr>
      <vt:lpstr>Castle Windsor</vt:lpstr>
      <vt:lpstr>Autofac</vt:lpstr>
      <vt:lpstr>Microsoft Dependency Injection</vt:lpstr>
      <vt:lpstr>PowerPoint-presentatie</vt:lpstr>
      <vt:lpstr>Which container</vt:lpstr>
      <vt:lpstr>Which container</vt:lpstr>
      <vt:lpstr>Benchmarks</vt:lpstr>
      <vt:lpstr>Which container</vt:lpstr>
      <vt:lpstr>Instance lifetime</vt:lpstr>
      <vt:lpstr>Instance lifetime</vt:lpstr>
      <vt:lpstr>Autowiring dependencies</vt:lpstr>
      <vt:lpstr>Modules</vt:lpstr>
      <vt:lpstr>Multiple constructors</vt:lpstr>
      <vt:lpstr>Post-construction resolve</vt:lpstr>
      <vt:lpstr>PowerPoint-presentatie</vt:lpstr>
      <vt:lpstr>ASP NET Core</vt:lpstr>
      <vt:lpstr>PowerPoint-presentatie</vt:lpstr>
      <vt:lpstr>PowerPoint-presentatie</vt:lpstr>
      <vt:lpstr>Service locator</vt:lpstr>
      <vt:lpstr>Service locator anti-pattern</vt:lpstr>
      <vt:lpstr>PowerPoint-presentatie</vt:lpstr>
      <vt:lpstr>Factory pattern</vt:lpstr>
      <vt:lpstr>PowerPoint-presentatie</vt:lpstr>
      <vt:lpstr>PowerPoint-presentatie</vt:lpstr>
      <vt:lpstr>Conclusion</vt:lpstr>
      <vt:lpstr>PowerPoint-presentatie</vt:lpstr>
      <vt:lpstr>PowerPoint-presentatie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PowerPoint-presentatie</vt:lpstr>
      <vt:lpstr>First answer on cohesion and coupling: 3 layered architecture</vt:lpstr>
      <vt:lpstr>3 layered architecture</vt:lpstr>
      <vt:lpstr>3 layered architecture</vt:lpstr>
      <vt:lpstr>PowerPoint-presentatie</vt:lpstr>
      <vt:lpstr>PowerPoint-presentatie</vt:lpstr>
      <vt:lpstr>Onion architecture</vt:lpstr>
      <vt:lpstr>PowerPoint-presentatie</vt:lpstr>
      <vt:lpstr>Onion architecture</vt:lpstr>
      <vt:lpstr>Onion architecture</vt:lpstr>
      <vt:lpstr>Onion architecture</vt:lpstr>
      <vt:lpstr>Onion architecture</vt:lpstr>
      <vt:lpstr>PowerPoint-presentatie</vt:lpstr>
      <vt:lpstr>PowerPoint-presentatie</vt:lpstr>
      <vt:lpstr>Onion architecture</vt:lpstr>
      <vt:lpstr>PowerPoint-presentatie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dc:creator>Lode</dc:creator>
  <cp:lastModifiedBy>Lode Kennes</cp:lastModifiedBy>
  <cp:revision>71</cp:revision>
  <dcterms:modified xsi:type="dcterms:W3CDTF">2020-08-20T15:21:10Z</dcterms:modified>
</cp:coreProperties>
</file>